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27"/>
  </p:notesMasterIdLst>
  <p:sldIdLst>
    <p:sldId id="417" r:id="rId3"/>
    <p:sldId id="360" r:id="rId4"/>
    <p:sldId id="309" r:id="rId5"/>
    <p:sldId id="302" r:id="rId6"/>
    <p:sldId id="310" r:id="rId7"/>
    <p:sldId id="311" r:id="rId8"/>
    <p:sldId id="312" r:id="rId9"/>
    <p:sldId id="313" r:id="rId10"/>
    <p:sldId id="314" r:id="rId11"/>
    <p:sldId id="411" r:id="rId12"/>
    <p:sldId id="369" r:id="rId13"/>
    <p:sldId id="321" r:id="rId14"/>
    <p:sldId id="363" r:id="rId15"/>
    <p:sldId id="332" r:id="rId16"/>
    <p:sldId id="333" r:id="rId17"/>
    <p:sldId id="323" r:id="rId18"/>
    <p:sldId id="319" r:id="rId19"/>
    <p:sldId id="336" r:id="rId20"/>
    <p:sldId id="324" r:id="rId21"/>
    <p:sldId id="331" r:id="rId22"/>
    <p:sldId id="370" r:id="rId23"/>
    <p:sldId id="328" r:id="rId24"/>
    <p:sldId id="412" r:id="rId25"/>
    <p:sldId id="416" r:id="rId2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7"/>
            <p14:sldId id="360"/>
          </p14:sldIdLst>
        </p14:section>
        <p14:section name="select()" id="{742796F6-4AC2-40D6-9862-8EA797D6A928}">
          <p14:sldIdLst/>
        </p14:section>
        <p14:section name="filter" id="{8CE85830-1EBC-4B15-A9C0-3C5DD3DA008A}">
          <p14:sldIdLst/>
        </p14:section>
        <p14:section name="arrange" id="{8168BACF-403C-4723-B5F3-875FAE6C5A39}">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5" autoAdjust="0"/>
    <p:restoredTop sz="56716" autoAdjust="0"/>
  </p:normalViewPr>
  <p:slideViewPr>
    <p:cSldViewPr snapToGrid="0">
      <p:cViewPr varScale="1">
        <p:scale>
          <a:sx n="125" d="100"/>
          <a:sy n="125" d="100"/>
        </p:scale>
        <p:origin x="592" y="18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46805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Until</a:t>
            </a:r>
            <a:r>
              <a:rPr lang="en-US" baseline="0" dirty="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dplyr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102317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probably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6445"/>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73" r:id="rId5"/>
    <p:sldLayoutId id="2147483674" r:id="rId6"/>
    <p:sldLayoutId id="2147483675" r:id="rId7"/>
    <p:sldLayoutId id="2147483677" r:id="rId8"/>
    <p:sldLayoutId id="2147483681"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1</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2165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2332108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10</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5</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Selects the column with the receive to verify turnaround time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well as the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3. Arrange the `</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 </a:t>
            </a:r>
            <a:r>
              <a:rPr lang="en-US" sz="2800" dirty="0">
                <a:solidFill>
                  <a:srgbClr val="005493"/>
                </a:solidFill>
                <a:latin typeface="Calibri"/>
                <a:ea typeface="Calibri"/>
                <a:cs typeface="Calibri"/>
                <a:sym typeface="Calibri"/>
              </a:rPr>
              <a:t>from highest to lowest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358953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369853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average and SD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12082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10296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spc="0" dirty="0">
                <a:solidFill>
                  <a:schemeClr val="tx1">
                    <a:lumMod val="75000"/>
                    <a:lumOff val="25000"/>
                  </a:schemeClr>
                </a:solidFill>
                <a:latin typeface="Avenir Next Condensed" panose="020B0506020202020204" pitchFamily="34" charset="0"/>
              </a:rPr>
              <a:t>Data Transformation (b)</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a:p>
            <a:r>
              <a:rPr lang="en-US" sz="2000" dirty="0">
                <a:solidFill>
                  <a:schemeClr val="tx1">
                    <a:lumMod val="65000"/>
                    <a:lumOff val="35000"/>
                  </a:schemeClr>
                </a:solidFill>
              </a:rPr>
              <a:t>July 17,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13764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3">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4">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23</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2165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1868979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529628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78442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7</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26078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408890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48382</TotalTime>
  <Words>2270</Words>
  <Application>Microsoft Macintosh PowerPoint</Application>
  <PresentationFormat>Widescreen</PresentationFormat>
  <Paragraphs>232</Paragraphs>
  <Slides>24</Slides>
  <Notes>23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24</vt:i4>
      </vt:variant>
    </vt:vector>
  </HeadingPairs>
  <TitlesOfParts>
    <vt:vector size="40" baseType="lpstr">
      <vt:lpstr>Arial</vt:lpstr>
      <vt:lpstr>Avenir Next Condensed</vt:lpstr>
      <vt:lpstr>Calibri</vt:lpstr>
      <vt:lpstr>Consolas</vt:lpstr>
      <vt:lpstr>Courier New</vt:lpstr>
      <vt:lpstr>Gill Sans</vt:lpstr>
      <vt:lpstr>Helvetica</vt:lpstr>
      <vt:lpstr>Helvetica Neue</vt:lpstr>
      <vt:lpstr>Times New Roman</vt:lpstr>
      <vt:lpstr>Trebuchet MS</vt:lpstr>
      <vt:lpstr>Tw Cen MT</vt:lpstr>
      <vt:lpstr>Tw Cen MT Condensed</vt:lpstr>
      <vt:lpstr>Wingdings</vt:lpstr>
      <vt:lpstr>Wingdings 3</vt:lpstr>
      <vt:lpstr>Office Theme</vt:lpstr>
      <vt:lpstr>Integral</vt:lpstr>
      <vt:lpstr>PowerPoint Presentation</vt:lpstr>
      <vt:lpstr>Data Transformation (b)</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Herman, Daniel</cp:lastModifiedBy>
  <cp:revision>270</cp:revision>
  <cp:lastPrinted>2019-05-03T14:53:33Z</cp:lastPrinted>
  <dcterms:modified xsi:type="dcterms:W3CDTF">2020-12-10T04:30:48Z</dcterms:modified>
</cp:coreProperties>
</file>